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67" r:id="rId5"/>
    <p:sldId id="265" r:id="rId6"/>
    <p:sldId id="268" r:id="rId7"/>
    <p:sldId id="257" r:id="rId8"/>
    <p:sldId id="264" r:id="rId9"/>
    <p:sldId id="259" r:id="rId10"/>
    <p:sldId id="260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707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0133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7663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597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320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3428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21784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51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689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5128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727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8473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97" y="155275"/>
            <a:ext cx="211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Second Presentation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4672" y="524607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24-07-2015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329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6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508432"/>
            <a:ext cx="8287694" cy="5859031"/>
          </a:xfrm>
        </p:spPr>
      </p:pic>
    </p:spTree>
    <p:extLst>
      <p:ext uri="{BB962C8B-B14F-4D97-AF65-F5344CB8AC3E}">
        <p14:creationId xmlns:p14="http://schemas.microsoft.com/office/powerpoint/2010/main" val="3947998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756430"/>
            <a:ext cx="7963844" cy="5630083"/>
          </a:xfrm>
        </p:spPr>
      </p:pic>
    </p:spTree>
    <p:extLst>
      <p:ext uri="{BB962C8B-B14F-4D97-AF65-F5344CB8AC3E}">
        <p14:creationId xmlns:p14="http://schemas.microsoft.com/office/powerpoint/2010/main" val="390679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20891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And many more ideas to come…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93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 Quick Recap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Enthusiastically creating and implementing an application using a </a:t>
            </a:r>
            <a:r>
              <a:rPr lang="en-ZA" dirty="0" smtClean="0">
                <a:solidFill>
                  <a:schemeClr val="bg1"/>
                </a:solidFill>
              </a:rPr>
              <a:t>C# server </a:t>
            </a:r>
            <a:r>
              <a:rPr lang="en-ZA" dirty="0" smtClean="0">
                <a:solidFill>
                  <a:schemeClr val="bg1"/>
                </a:solidFill>
              </a:rPr>
              <a:t>and Android Client.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The aim of this project is to produce an app that can record and monitor the driving activity of South African residents and improve driver safety across a range of indicators.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Our project was created to service the Client DVT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1229023"/>
            <a:ext cx="2708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400" b="1" dirty="0" smtClean="0">
                <a:solidFill>
                  <a:schemeClr val="bg1"/>
                </a:solidFill>
              </a:rPr>
              <a:t>What We Are Doing</a:t>
            </a:r>
            <a:endParaRPr lang="en-Z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039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06" y="487363"/>
            <a:ext cx="7426445" cy="63706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2219" y="0"/>
            <a:ext cx="3827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Client Side Class Diagram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5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906" y="473855"/>
            <a:ext cx="6581701" cy="63841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68319" y="0"/>
            <a:ext cx="298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Database Structure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0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Our Current Capabilities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Android application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Run application in background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Upload and store application data on server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 users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Database persistence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Mock algorithm data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Calibration</a:t>
            </a:r>
          </a:p>
          <a:p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7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Our Scrum Board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09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Achievements Since </a:t>
            </a:r>
            <a:r>
              <a:rPr lang="en-ZA" b="1" dirty="0">
                <a:solidFill>
                  <a:schemeClr val="bg1"/>
                </a:solidFill>
              </a:rPr>
              <a:t>L</a:t>
            </a:r>
            <a:r>
              <a:rPr lang="en-ZA" b="1" dirty="0" smtClean="0">
                <a:solidFill>
                  <a:schemeClr val="bg1"/>
                </a:solidFill>
              </a:rPr>
              <a:t>ast </a:t>
            </a:r>
            <a:r>
              <a:rPr lang="en-ZA" b="1" dirty="0">
                <a:solidFill>
                  <a:schemeClr val="bg1"/>
                </a:solidFill>
              </a:rPr>
              <a:t>P</a:t>
            </a:r>
            <a:r>
              <a:rPr lang="en-ZA" b="1" dirty="0" smtClean="0">
                <a:solidFill>
                  <a:schemeClr val="bg1"/>
                </a:solidFill>
              </a:rPr>
              <a:t>resentation</a:t>
            </a:r>
            <a:endParaRPr lang="en-ZA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b="1" dirty="0" smtClean="0">
                <a:solidFill>
                  <a:schemeClr val="bg1"/>
                </a:solidFill>
              </a:rPr>
              <a:t>Axel </a:t>
            </a:r>
            <a:r>
              <a:rPr lang="en-ZA" b="1" dirty="0" err="1" smtClean="0">
                <a:solidFill>
                  <a:schemeClr val="bg1"/>
                </a:solidFill>
              </a:rPr>
              <a:t>Ind</a:t>
            </a:r>
            <a:r>
              <a:rPr lang="en-ZA" dirty="0" smtClean="0"/>
              <a:t>: 	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Research pertaining to algorithm development. 				Technical and </a:t>
            </a:r>
            <a:r>
              <a:rPr lang="en-ZA" dirty="0" err="1" smtClean="0">
                <a:solidFill>
                  <a:schemeClr val="bg1">
                    <a:lumMod val="65000"/>
                  </a:schemeClr>
                </a:solidFill>
              </a:rPr>
              <a:t>documentational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 support.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Zander </a:t>
            </a:r>
            <a:r>
              <a:rPr lang="en-ZA" b="1" dirty="0" err="1" smtClean="0">
                <a:solidFill>
                  <a:schemeClr val="bg1"/>
                </a:solidFill>
              </a:rPr>
              <a:t>Boshoff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Server creation, database creation, database 				manager creation.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Nick	Robinson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Created basic Android application, implemented 				data capturing, server communication, OR mapping.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Tim </a:t>
            </a:r>
            <a:r>
              <a:rPr lang="en-ZA" b="1" dirty="0" err="1" smtClean="0">
                <a:solidFill>
                  <a:schemeClr val="bg1"/>
                </a:solidFill>
              </a:rPr>
              <a:t>Kirker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HTML creation, server communication.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William </a:t>
            </a:r>
            <a:r>
              <a:rPr lang="en-ZA" b="1" dirty="0" err="1" smtClean="0">
                <a:solidFill>
                  <a:schemeClr val="bg1"/>
                </a:solidFill>
              </a:rPr>
              <a:t>Seloma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Android creation support (extensive contact and 				collaboration with Nick)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32338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Challenges We Have Encountered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Google Login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Gathering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 Compression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Team Communication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Development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PHP Hosting</a:t>
            </a:r>
          </a:p>
        </p:txBody>
      </p:sp>
    </p:spTree>
    <p:extLst>
      <p:ext uri="{BB962C8B-B14F-4D97-AF65-F5344CB8AC3E}">
        <p14:creationId xmlns:p14="http://schemas.microsoft.com/office/powerpoint/2010/main" val="8341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0" y="22034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Our Initial Concepts For UI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455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139</Words>
  <Application>Microsoft Office PowerPoint</Application>
  <PresentationFormat>Widescreen</PresentationFormat>
  <Paragraphs>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A Quick Recap</vt:lpstr>
      <vt:lpstr>PowerPoint Presentation</vt:lpstr>
      <vt:lpstr>PowerPoint Presentation</vt:lpstr>
      <vt:lpstr>Our Current Capabilities</vt:lpstr>
      <vt:lpstr>Our Scrum Board</vt:lpstr>
      <vt:lpstr>Achievements Since Last Presentation</vt:lpstr>
      <vt:lpstr>Challenges We Have Encountered</vt:lpstr>
      <vt:lpstr>Our Initial Concepts For UI</vt:lpstr>
      <vt:lpstr>PowerPoint Presentation</vt:lpstr>
      <vt:lpstr>PowerPoint Presentation</vt:lpstr>
      <vt:lpstr>PowerPoint Presentation</vt:lpstr>
      <vt:lpstr>And many more ideas to come…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17</cp:revision>
  <dcterms:created xsi:type="dcterms:W3CDTF">2015-05-29T13:23:46Z</dcterms:created>
  <dcterms:modified xsi:type="dcterms:W3CDTF">2015-07-21T17:58:39Z</dcterms:modified>
</cp:coreProperties>
</file>

<file path=docProps/thumbnail.jpeg>
</file>